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64" r:id="rId5"/>
    <p:sldId id="260" r:id="rId6"/>
    <p:sldId id="259" r:id="rId7"/>
    <p:sldId id="258" r:id="rId8"/>
    <p:sldId id="265" r:id="rId9"/>
    <p:sldId id="262" r:id="rId10"/>
    <p:sldId id="263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 varScale="1">
        <p:scale>
          <a:sx n="65" d="100"/>
          <a:sy n="65" d="100"/>
        </p:scale>
        <p:origin x="-145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7E20B-3A93-4088-8325-62553B5695DB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8335D-8AAA-47BF-947A-3BB4D7BD3B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7E20B-3A93-4088-8325-62553B5695DB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8335D-8AAA-47BF-947A-3BB4D7BD3B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7E20B-3A93-4088-8325-62553B5695DB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8335D-8AAA-47BF-947A-3BB4D7BD3B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7E20B-3A93-4088-8325-62553B5695DB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8335D-8AAA-47BF-947A-3BB4D7BD3B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7E20B-3A93-4088-8325-62553B5695DB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8335D-8AAA-47BF-947A-3BB4D7BD3B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7E20B-3A93-4088-8325-62553B5695DB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8335D-8AAA-47BF-947A-3BB4D7BD3B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7E20B-3A93-4088-8325-62553B5695DB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8335D-8AAA-47BF-947A-3BB4D7BD3B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7E20B-3A93-4088-8325-62553B5695DB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8335D-8AAA-47BF-947A-3BB4D7BD3B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7E20B-3A93-4088-8325-62553B5695DB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8335D-8AAA-47BF-947A-3BB4D7BD3B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7E20B-3A93-4088-8325-62553B5695DB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8335D-8AAA-47BF-947A-3BB4D7BD3B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7E20B-3A93-4088-8325-62553B5695DB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8335D-8AAA-47BF-947A-3BB4D7BD3B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7E20B-3A93-4088-8325-62553B5695DB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48335D-8AAA-47BF-947A-3BB4D7BD3B8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edg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19701447_1-phonoteka_org-p-detskie-risunki-bez-fona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71670" y="571480"/>
            <a:ext cx="7072330" cy="1470025"/>
          </a:xfrm>
        </p:spPr>
        <p:txBody>
          <a:bodyPr>
            <a:noAutofit/>
          </a:bodyPr>
          <a:lstStyle/>
          <a:p>
            <a:r>
              <a:rPr lang="ru-RU" b="1" dirty="0" smtClean="0"/>
              <a:t>«</a:t>
            </a:r>
            <a:r>
              <a:rPr lang="ru-RU" b="1" dirty="0" smtClean="0">
                <a:cs typeface="Aharoni" pitchFamily="2" charset="-79"/>
              </a:rPr>
              <a:t>Адаптация детей младшего</a:t>
            </a:r>
            <a:br>
              <a:rPr lang="ru-RU" b="1" dirty="0" smtClean="0">
                <a:cs typeface="Aharoni" pitchFamily="2" charset="-79"/>
              </a:rPr>
            </a:br>
            <a:r>
              <a:rPr lang="ru-RU" b="1" dirty="0" smtClean="0">
                <a:cs typeface="Aharoni" pitchFamily="2" charset="-79"/>
              </a:rPr>
              <a:t>дошкольного возраста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к условиям детского сада»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5676904"/>
            <a:ext cx="4500594" cy="1181096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Воспитатель: </a:t>
            </a:r>
            <a:r>
              <a:rPr lang="ru-RU" b="1" dirty="0" smtClean="0">
                <a:solidFill>
                  <a:schemeClr val="tx1"/>
                </a:solidFill>
              </a:rPr>
              <a:t>7 группы </a:t>
            </a:r>
            <a:r>
              <a:rPr lang="ru-RU" b="1" dirty="0" err="1" smtClean="0">
                <a:solidFill>
                  <a:schemeClr val="tx1"/>
                </a:solidFill>
              </a:rPr>
              <a:t>Исхакова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Инзиля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Госмановна</a:t>
            </a:r>
            <a:r>
              <a:rPr lang="ru-RU" b="1" dirty="0" smtClean="0">
                <a:solidFill>
                  <a:schemeClr val="tx1"/>
                </a:solidFill>
              </a:rPr>
              <a:t> 2022г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539072068_rekomendacii-v-period-adaptacii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621bcb39bb8f552424958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0aa2caf39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6248" y="1142984"/>
            <a:ext cx="4620436" cy="4548998"/>
          </a:xfrm>
        </p:spPr>
      </p:pic>
      <p:sp>
        <p:nvSpPr>
          <p:cNvPr id="7" name="TextBox 6"/>
          <p:cNvSpPr txBox="1"/>
          <p:nvPr/>
        </p:nvSpPr>
        <p:spPr>
          <a:xfrm>
            <a:off x="0" y="285728"/>
            <a:ext cx="4357686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Адаптация детей к ДОУ – это </a:t>
            </a:r>
            <a:r>
              <a:rPr lang="ru-RU" sz="3200" b="1" dirty="0"/>
              <a:t>привыкание к качественно новым условиям: к общению с незнакомыми детьми и взрослыми, к иному распорядку дня, к отсутствию рядом родителей и т.д.</a:t>
            </a:r>
            <a:r>
              <a:rPr lang="ru-RU" sz="3200" dirty="0"/>
              <a:t> Каждому малышу необходимо время, чтобы принять эти условия.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e7891b294643a38ef8006128a088436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slide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3950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3950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3950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db586f_b4e91a092ead43508010cff367217689_mv2_d_1800_1350_s_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7437" y="0"/>
            <a:ext cx="9151437" cy="6858000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bacdaaaab72c6939046ee9928193e717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19</Words>
  <Application>Microsoft Office PowerPoint</Application>
  <PresentationFormat>Экран (4:3)</PresentationFormat>
  <Paragraphs>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«Адаптация детей младшего дошкольного возраста к условиям детского сада»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«Адаптация детей младшего дошкольного возраста к условиям детского сада»</dc:title>
  <dc:creator>3</dc:creator>
  <cp:lastModifiedBy>3</cp:lastModifiedBy>
  <cp:revision>7</cp:revision>
  <dcterms:created xsi:type="dcterms:W3CDTF">2022-10-13T07:18:06Z</dcterms:created>
  <dcterms:modified xsi:type="dcterms:W3CDTF">2022-10-13T10:26:31Z</dcterms:modified>
</cp:coreProperties>
</file>